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8" r:id="rId3"/>
    <p:sldId id="305" r:id="rId4"/>
    <p:sldId id="308" r:id="rId5"/>
    <p:sldId id="310" r:id="rId6"/>
    <p:sldId id="314" r:id="rId7"/>
    <p:sldId id="313" r:id="rId8"/>
    <p:sldId id="311" r:id="rId9"/>
    <p:sldId id="307" r:id="rId10"/>
  </p:sldIdLst>
  <p:sldSz cx="7559675" cy="10691495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11" userDrawn="1">
          <p15:clr>
            <a:srgbClr val="A4A3A4"/>
          </p15:clr>
        </p15:guide>
        <p15:guide id="2" pos="24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" initials="L" lastIdx="1" clrIdx="0"/>
  <p:cmAuthor id="2" name="luo yuki" initials="l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E9D4"/>
    <a:srgbClr val="E6E6E6"/>
    <a:srgbClr val="F0F0F0"/>
    <a:srgbClr val="DCDCDC"/>
    <a:srgbClr val="FFD563"/>
    <a:srgbClr val="C3FAFF"/>
    <a:srgbClr val="DAFDFF"/>
    <a:srgbClr val="FFD15B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5807"/>
  </p:normalViewPr>
  <p:slideViewPr>
    <p:cSldViewPr snapToGrid="0" showGuides="1">
      <p:cViewPr varScale="1">
        <p:scale>
          <a:sx n="56" d="100"/>
          <a:sy n="56" d="100"/>
        </p:scale>
        <p:origin x="1800" y="48"/>
      </p:cViewPr>
      <p:guideLst>
        <p:guide orient="horz" pos="3411"/>
        <p:guide pos="24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2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955" y="1143000"/>
            <a:ext cx="218209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415398" y="4035520"/>
            <a:ext cx="6729530" cy="140193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465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415398" y="5560180"/>
            <a:ext cx="6729530" cy="1482728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985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15428" y="1485104"/>
            <a:ext cx="6729530" cy="785811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15398" y="4035520"/>
            <a:ext cx="6729530" cy="140193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465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398" y="673554"/>
            <a:ext cx="6729530" cy="101033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15398" y="2020658"/>
            <a:ext cx="6729530" cy="7860232"/>
          </a:xfrm>
        </p:spPr>
        <p:txBody>
          <a:bodyPr vert="horz" lIns="101600" tIns="0" rIns="82550" bIns="0" rtlCol="0">
            <a:noAutofit/>
          </a:bodyPr>
          <a:lstStyle>
            <a:lvl1pPr marL="189230" marR="0" lvl="0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7055" marR="0" lvl="1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880" marR="0" lvl="2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705" marR="0" lvl="3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01165" marR="0" lvl="4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428" y="5938384"/>
            <a:ext cx="6729530" cy="974227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975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15424" y="7034381"/>
            <a:ext cx="6729530" cy="1680741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325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398" y="673554"/>
            <a:ext cx="6729530" cy="101033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15428" y="2020658"/>
            <a:ext cx="3276167" cy="7858119"/>
          </a:xfrm>
        </p:spPr>
        <p:txBody>
          <a:bodyPr vert="horz" lIns="101600" tIns="0" rIns="82550" bIns="0" rtlCol="0">
            <a:noAutofit/>
          </a:bodyPr>
          <a:lstStyle>
            <a:lvl1pPr marL="189230" marR="0" lvl="0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7055" marR="0" lvl="1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880" marR="0" lvl="2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705" marR="0" lvl="3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01165" marR="0" lvl="4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868761" y="2020658"/>
            <a:ext cx="3276167" cy="7858119"/>
          </a:xfrm>
        </p:spPr>
        <p:txBody>
          <a:bodyPr>
            <a:noAutofit/>
          </a:bodyPr>
          <a:lstStyle>
            <a:lvl1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3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5398" y="673554"/>
            <a:ext cx="6729530" cy="101033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15428" y="2020658"/>
            <a:ext cx="3276167" cy="594041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55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15424" y="2789388"/>
            <a:ext cx="3276141" cy="7097619"/>
          </a:xfrm>
        </p:spPr>
        <p:txBody>
          <a:bodyPr vert="horz" lIns="101600" tIns="0" rIns="82550" bIns="0" rtlCol="0">
            <a:noAutofit/>
          </a:bodyPr>
          <a:lstStyle>
            <a:lvl1pPr marL="189230" marR="0" lvl="0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7055" marR="0" lvl="1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880" marR="0" lvl="2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705" marR="0" lvl="3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01165" marR="0" lvl="4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6822" y="2020658"/>
            <a:ext cx="3276167" cy="594041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65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6822" y="2789388"/>
            <a:ext cx="3276167" cy="7097619"/>
          </a:xfrm>
        </p:spPr>
        <p:txBody>
          <a:bodyPr vert="horz" lIns="101600" tIns="0" rIns="82550" bIns="0" rtlCol="0">
            <a:noAutofit/>
          </a:bodyPr>
          <a:lstStyle>
            <a:lvl1pPr marL="189230" marR="0" lvl="0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7055" marR="0" lvl="1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880" marR="0" lvl="2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705" marR="0" lvl="3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01165" marR="0" lvl="4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31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15428" y="2020658"/>
            <a:ext cx="3276167" cy="7858119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67055" marR="0" lvl="1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44880" marR="0" lvl="2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22705" marR="0" lvl="3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01165" marR="0" lvl="4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868790" y="2020658"/>
            <a:ext cx="3276167" cy="7858119"/>
          </a:xfrm>
        </p:spPr>
        <p:txBody>
          <a:bodyPr vert="horz" lIns="101600" tIns="0" rIns="82550" bIns="0" rtlCol="0">
            <a:normAutofit/>
          </a:bodyPr>
          <a:lstStyle>
            <a:lvl1pPr marL="189230" marR="0" lvl="0" indent="-18923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25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55218" y="1485104"/>
            <a:ext cx="589711" cy="8402119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98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15424" y="1485091"/>
            <a:ext cx="6094459" cy="8402119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15398" y="673554"/>
            <a:ext cx="6729530" cy="101033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15398" y="2020658"/>
            <a:ext cx="6729530" cy="7858119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545532" y="9900347"/>
            <a:ext cx="1674285" cy="49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2552354" y="9900347"/>
            <a:ext cx="2455618" cy="49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5339480" y="9900347"/>
            <a:ext cx="1674285" cy="49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56285" rtl="0" eaLnBrk="1" fontAlgn="auto" latinLnBrk="0" hangingPunct="1">
        <a:lnSpc>
          <a:spcPct val="100000"/>
        </a:lnSpc>
        <a:spcBef>
          <a:spcPct val="0"/>
        </a:spcBef>
        <a:buNone/>
        <a:defRPr sz="2315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67055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330960" algn="l"/>
        </a:tabLst>
        <a:defRPr sz="13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44880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22705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701165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325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hdphoto" Target="../media/image10.wdp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-635"/>
            <a:ext cx="7762240" cy="1083056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6283" y="1567216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The Moments</a:t>
            </a:r>
            <a:endParaRPr lang="en-US" altLang="zh-CN" sz="4800" b="1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94933" y="2731210"/>
            <a:ext cx="6128648" cy="1964774"/>
            <a:chOff x="1014" y="4230"/>
            <a:chExt cx="9651" cy="3094"/>
          </a:xfrm>
        </p:grpSpPr>
        <p:sp>
          <p:nvSpPr>
            <p:cNvPr id="5" name="矩形 4"/>
            <p:cNvSpPr/>
            <p:nvPr/>
          </p:nvSpPr>
          <p:spPr>
            <a:xfrm>
              <a:off x="1014" y="423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0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2024</a:t>
              </a:r>
              <a:endParaRPr lang="zh-CN" altLang="en-US" sz="660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703" y="589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年度合辑</a:t>
              </a:r>
              <a:endParaRPr lang="en-US" altLang="zh-CN" sz="660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19131" y="4820450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2024.3-2024.12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14" y="4820450"/>
            <a:ext cx="6730567" cy="67427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658"/>
            <a:ext cx="7739713" cy="1069132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4025" y="494030"/>
            <a:ext cx="6970395" cy="830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spcAft>
                <a:spcPts val="1800"/>
              </a:spcAft>
            </a:pPr>
            <a:r>
              <a:rPr lang="zh-CN" sz="32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编者</a:t>
            </a:r>
            <a:r>
              <a:rPr lang="zh-CN" altLang="en-US" sz="32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序</a:t>
            </a:r>
            <a:endParaRPr lang="zh-CN" altLang="en-US" sz="32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2024年3月，我们首次尝试了Moments项目，从此，每个人的精彩生活不再只是私密的瞬间，而是化作了我们共同的回忆。在这个从「聚力奋进元年」迈向「攀峰砺新元年」的重要时刻，我们将一年的时光精心编织成册，呈现在你的眼前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这一年我们做了什么？在海边追逐落日，在宿舍前驻足听风，在五四塔下将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  <a:sym typeface="+mn-ea"/>
              </a:rPr>
              <a:t>烦恼燃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烧成灰烬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  <a:sym typeface="+mn-ea"/>
              </a:rPr>
              <a:t>……所有的烦恼与收获，惊喜与孤独，都被浓缩在这短短的三十几页纸中。所有的日子，所有的日子都来吧！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回想2024年3月，包括小编在内的许多经济学会会员还在备战考研复试，对自己能否有学上而惴惴不安；一些会员正在享受保研后的大学时光，并对未来满怀憧憬。那时我们还不知道，在南燕园，会有这样一个社团，有这样一群志同道合的人，正在做着如此有趣的事情。更未曾想到，如今我们正一起，将这一年的精彩瞬间汇编成册，并满怀期待地规划着新的一年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过去的一年足够精彩，到来的新年又充满了希望。我们在永不停息的时间长河中，拾取了一个个珍贵的瞬间。在此，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  <a:sym typeface="+mn-ea"/>
              </a:rPr>
              <a:t>小编特别邀请了一位具有世界级影响力的伟大角色为Moments项目撰写启动词，并闲添数笔，聊作纪念（详见下页）。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谨以此</a:t>
            </a:r>
            <a:r>
              <a:rPr lang="zh-CN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辑，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记录过去的36</a:t>
            </a:r>
            <a:r>
              <a:rPr lang="en-US" altLang="zh-CN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6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次日升与日落。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是为序。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658"/>
            <a:ext cx="7739713" cy="1069132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8950" y="3260090"/>
            <a:ext cx="6970395" cy="436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spcAft>
                <a:spcPts val="1800"/>
              </a:spcAft>
            </a:pP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en-US" altLang="zh-CN" sz="32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Moments</a:t>
            </a:r>
            <a:r>
              <a:rPr lang="zh-CN" altLang="en-US" sz="32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启动词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这是我们第一次尝试用这样的方式记录时间。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收集晨光里的咖啡渍，归档深夜自习室的灯光，截取项目文件的坐标，也保留那些卡在58%进度条的凌晨。每个被定格的瞬间，都藏着我们如何成为「我们」的密码。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这一年，代码会与月光重叠在屏幕上，待办清单的边角可能卷着火锅外卖的余温。那些写了一半的</a:t>
            </a:r>
            <a:r>
              <a:rPr lang="en-US" altLang="zh-CN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paper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，改了三十二遍的</a:t>
            </a:r>
            <a:r>
              <a:rPr lang="en-US" altLang="zh-CN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PPT</a:t>
            </a: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，突然跑通的程序，和始终没拆封的泡面，都将在这里获得另一种生命。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不必追求完美，真实的颗粒感比滤镜更珍贵。那些在茶水间迸发的灵感，被咖啡浇醒的困倦，临时改道的想法，甚至等待电梯的时刻——正是这些毛边，让记忆有了可以触摸的温度。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此刻翻开这本时光存折，你会发现：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那些以为寻常的周三下午三点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那些被标红的截止日期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那些未命名草稿和半成品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都在讲述同一个故事——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关于一群人如何笨拙而认真地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把三百多天过成有温度的刻度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l" fontAlgn="auto">
              <a:spcAft>
                <a:spcPts val="180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当未来的某天回望，希望这些页面仍能泛起2024年的晨露与星光。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r" fontAlgn="auto">
              <a:spcAft>
                <a:spcPts val="0"/>
              </a:spcAft>
            </a:pPr>
            <a:r>
              <a:rPr lang="en-US" altLang="zh-CN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By DeepSeek</a:t>
            </a:r>
            <a:endParaRPr lang="en-US" altLang="zh-CN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r" fontAlgn="auto">
              <a:spcAft>
                <a:spcPts val="0"/>
              </a:spcAft>
            </a:pPr>
            <a:r>
              <a:rPr lang="zh-CN" altLang="en-US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编入时有改动</a:t>
            </a:r>
            <a:endParaRPr lang="zh-CN" altLang="en-US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-635"/>
            <a:ext cx="7762240" cy="1083056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6283" y="1567216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The Moments</a:t>
            </a:r>
            <a:endParaRPr lang="en-US" altLang="zh-CN" sz="4800" b="1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9131" y="4820450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2024.3-2024.4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94933" y="2731210"/>
            <a:ext cx="6128648" cy="1964774"/>
            <a:chOff x="1014" y="4230"/>
            <a:chExt cx="9651" cy="3094"/>
          </a:xfrm>
        </p:grpSpPr>
        <p:sp>
          <p:nvSpPr>
            <p:cNvPr id="13" name="矩形 12"/>
            <p:cNvSpPr/>
            <p:nvPr/>
          </p:nvSpPr>
          <p:spPr>
            <a:xfrm>
              <a:off x="1014" y="423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5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春</a:t>
              </a:r>
              <a:r>
                <a:rPr lang="zh-CN" altLang="en-US" sz="6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日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03" y="589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絮语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</p:grpSp>
      <p:pic>
        <p:nvPicPr>
          <p:cNvPr id="15" name="内容占位符 4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28" b="100000" l="1473" r="93781">
                        <a14:foregroundMark x1="20458" y1="45128" x2="20458" y2="45128"/>
                        <a14:foregroundMark x1="1473" y1="5641" x2="1473" y2="5641"/>
                        <a14:foregroundMark x1="40098" y1="87009" x2="40098" y2="87009"/>
                        <a14:foregroundMark x1="76268" y1="85983" x2="76268" y2="85983"/>
                        <a14:foregroundMark x1="81669" y1="85983" x2="81669" y2="85983"/>
                        <a14:foregroundMark x1="20622" y1="44103" x2="20622" y2="44103"/>
                        <a14:foregroundMark x1="20458" y1="46154" x2="20458" y2="46154"/>
                        <a14:foregroundMark x1="8674" y1="85299" x2="8674" y2="85299"/>
                        <a14:foregroundMark x1="9165" y1="84444" x2="9165" y2="84444"/>
                        <a14:foregroundMark x1="12439" y1="81880" x2="12439" y2="81880"/>
                        <a14:foregroundMark x1="39444" y1="72308" x2="39444" y2="72308"/>
                        <a14:foregroundMark x1="35516" y1="72308" x2="35516" y2="72308"/>
                        <a14:foregroundMark x1="35516" y1="72308" x2="35516" y2="72308"/>
                        <a14:foregroundMark x1="61702" y1="62906" x2="61702" y2="62906"/>
                        <a14:foregroundMark x1="61702" y1="62906" x2="61702" y2="62906"/>
                        <a14:foregroundMark x1="49100" y1="95726" x2="49100" y2="95726"/>
                        <a14:foregroundMark x1="49591" y1="95726" x2="49591" y2="95726"/>
                        <a14:foregroundMark x1="36170" y1="98462" x2="36170" y2="98462"/>
                        <a14:foregroundMark x1="36170" y1="98462" x2="36170" y2="98462"/>
                        <a14:foregroundMark x1="27987" y1="95043" x2="27987" y2="95043"/>
                        <a14:foregroundMark x1="87398" y1="71795" x2="87398" y2="71795"/>
                        <a14:foregroundMark x1="9493" y1="7692" x2="9493" y2="7692"/>
                        <a14:foregroundMark x1="7038" y1="10940" x2="7038" y2="10940"/>
                        <a14:foregroundMark x1="3928" y1="11111" x2="3928" y2="11111"/>
                        <a14:backgroundMark x1="9820" y1="32137" x2="9820" y2="32137"/>
                        <a14:backgroundMark x1="8020" y1="31624" x2="8020" y2="31624"/>
                        <a14:backgroundMark x1="8674" y1="31453" x2="8674" y2="31453"/>
                        <a14:backgroundMark x1="7365" y1="22051" x2="13584" y2="32650"/>
                        <a14:backgroundMark x1="24877" y1="30427" x2="23895" y2="37949"/>
                        <a14:backgroundMark x1="8020" y1="54701" x2="26023" y2="81368"/>
                        <a14:backgroundMark x1="20622" y1="83590" x2="3110" y2="94359"/>
                        <a14:backgroundMark x1="20949" y1="92308" x2="73159" y2="76410"/>
                        <a14:backgroundMark x1="37480" y1="98462" x2="37480" y2="98462"/>
                        <a14:backgroundMark x1="3110" y1="7692" x2="3110" y2="7692"/>
                        <a14:backgroundMark x1="1964" y1="10427" x2="1964" y2="10427"/>
                        <a14:backgroundMark x1="1800" y1="8034" x2="1800" y2="8034"/>
                        <a14:backgroundMark x1="7856" y1="11111" x2="7856" y2="11111"/>
                      </a14:backgroundRemoval>
                    </a14:imgEffect>
                  </a14:imgLayer>
                </a14:imgProps>
              </a:ext>
            </a:extLst>
          </a:blip>
          <a:srcRect t="13062"/>
          <a:stretch>
            <a:fillRect/>
          </a:stretch>
        </p:blipFill>
        <p:spPr>
          <a:xfrm>
            <a:off x="0" y="5635757"/>
            <a:ext cx="5820587" cy="484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658" r="95516">
                        <a14:foregroundMark x1="11141" y1="32286" x2="11141" y2="32286"/>
                        <a14:foregroundMark x1="28261" y1="58857" x2="28261" y2="58857"/>
                        <a14:foregroundMark x1="15217" y1="65571" x2="15217" y2="65571"/>
                        <a14:foregroundMark x1="6658" y1="67714" x2="6658" y2="67714"/>
                        <a14:foregroundMark x1="87636" y1="37714" x2="87636" y2="37714"/>
                        <a14:foregroundMark x1="76495" y1="43286" x2="76495" y2="43286"/>
                        <a14:foregroundMark x1="79076" y1="38143" x2="79076" y2="38143"/>
                        <a14:foregroundMark x1="73505" y1="80143" x2="73505" y2="80143"/>
                        <a14:foregroundMark x1="95516" y1="80571" x2="95516" y2="80571"/>
                        <a14:foregroundMark x1="84239" y1="41714" x2="84239" y2="41714"/>
                        <a14:foregroundMark x1="78125" y1="42429" x2="78125" y2="42857"/>
                        <a14:foregroundMark x1="80027" y1="42857" x2="80027" y2="42857"/>
                        <a14:backgroundMark x1="20788" y1="43714" x2="20788" y2="43714"/>
                        <a14:backgroundMark x1="28804" y1="44286" x2="28804" y2="44286"/>
                        <a14:backgroundMark x1="38859" y1="46714" x2="38859" y2="46714"/>
                        <a14:backgroundMark x1="11821" y1="53143" x2="11821" y2="53143"/>
                        <a14:backgroundMark x1="79212" y1="29143" x2="79212" y2="29143"/>
                        <a14:backgroundMark x1="88315" y1="28714" x2="88315" y2="28714"/>
                        <a14:backgroundMark x1="42935" y1="61857" x2="42935" y2="61857"/>
                        <a14:backgroundMark x1="30299" y1="61429" x2="30299" y2="61429"/>
                        <a14:backgroundMark x1="21196" y1="53286" x2="35734" y2="70571"/>
                        <a14:backgroundMark x1="70109" y1="72286" x2="74728" y2="83143"/>
                        <a14:backgroundMark x1="55978" y1="83143" x2="87364" y2="79143"/>
                      </a14:backgroundRemoval>
                    </a14:imgEffect>
                    <a14:imgEffect>
                      <a14:colorTemperature colorTemp="53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4152" y="5368147"/>
            <a:ext cx="3568088" cy="33935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-635"/>
            <a:ext cx="7762240" cy="1083056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6283" y="1567216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The Moments</a:t>
            </a:r>
            <a:endParaRPr lang="en-US" altLang="zh-CN" sz="4800" b="1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9131" y="4820450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2024.5-2024.7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94933" y="2731210"/>
            <a:ext cx="6128648" cy="1964774"/>
            <a:chOff x="1014" y="4230"/>
            <a:chExt cx="9651" cy="3094"/>
          </a:xfrm>
        </p:grpSpPr>
        <p:sp>
          <p:nvSpPr>
            <p:cNvPr id="13" name="矩形 12"/>
            <p:cNvSpPr/>
            <p:nvPr/>
          </p:nvSpPr>
          <p:spPr>
            <a:xfrm>
              <a:off x="1014" y="423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初</a:t>
              </a:r>
              <a:r>
                <a:rPr lang="zh-CN" altLang="en-US" sz="115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夏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03" y="589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虫鸣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</p:grpSp>
      <p:pic>
        <p:nvPicPr>
          <p:cNvPr id="10" name="内容占位符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370" r="97626">
                        <a14:foregroundMark x1="4932" y1="40000" x2="4932" y2="40000"/>
                        <a14:foregroundMark x1="1370" y1="37436" x2="1370" y2="37436"/>
                        <a14:foregroundMark x1="3836" y1="67179" x2="3836" y2="67179"/>
                        <a14:foregroundMark x1="12055" y1="30513" x2="12055" y2="30513"/>
                        <a14:foregroundMark x1="11781" y1="64103" x2="11781" y2="64103"/>
                        <a14:foregroundMark x1="12146" y1="66154" x2="12146" y2="66154"/>
                        <a14:foregroundMark x1="11872" y1="28462" x2="11872" y2="28462"/>
                        <a14:foregroundMark x1="38630" y1="68462" x2="38630" y2="68462"/>
                        <a14:foregroundMark x1="46484" y1="77179" x2="46484" y2="77179"/>
                        <a14:foregroundMark x1="54886" y1="66410" x2="54886" y2="66410"/>
                        <a14:foregroundMark x1="64475" y1="21282" x2="64475" y2="21282"/>
                        <a14:foregroundMark x1="68584" y1="74615" x2="68584" y2="74615"/>
                        <a14:foregroundMark x1="92329" y1="35897" x2="92329" y2="35897"/>
                        <a14:foregroundMark x1="95342" y1="36923" x2="95342" y2="36923"/>
                        <a14:foregroundMark x1="97626" y1="29231" x2="97626" y2="29231"/>
                        <a14:foregroundMark x1="40913" y1="69231" x2="40913" y2="69231"/>
                        <a14:foregroundMark x1="39726" y1="62821" x2="39543" y2="69487"/>
                        <a14:foregroundMark x1="91598" y1="66154" x2="91598" y2="66154"/>
                        <a14:foregroundMark x1="90959" y1="63333" x2="90776" y2="68974"/>
                        <a14:foregroundMark x1="96712" y1="69744" x2="96712" y2="69744"/>
                        <a14:backgroundMark x1="10685" y1="17692" x2="10685" y2="17692"/>
                        <a14:backgroundMark x1="13333" y1="15897" x2="13333" y2="15897"/>
                        <a14:backgroundMark x1="24566" y1="13590" x2="24566" y2="13590"/>
                        <a14:backgroundMark x1="29041" y1="11795" x2="29041" y2="11795"/>
                        <a14:backgroundMark x1="41644" y1="18462" x2="41644" y2="18462"/>
                        <a14:backgroundMark x1="38630" y1="28205" x2="38630" y2="28205"/>
                        <a14:backgroundMark x1="42100" y1="78974" x2="42100" y2="78974"/>
                        <a14:backgroundMark x1="47489" y1="18974" x2="47489" y2="18974"/>
                        <a14:backgroundMark x1="50320" y1="14872" x2="50320" y2="14872"/>
                        <a14:backgroundMark x1="61735" y1="16410" x2="61735" y2="16410"/>
                        <a14:backgroundMark x1="64018" y1="15128" x2="64018" y2="15128"/>
                        <a14:backgroundMark x1="75616" y1="12308" x2="75616" y2="12308"/>
                        <a14:backgroundMark x1="80091" y1="14103" x2="80091" y2="14103"/>
                        <a14:backgroundMark x1="92785" y1="18974" x2="92785" y2="18974"/>
                        <a14:backgroundMark x1="89589" y1="23846" x2="89589" y2="23846"/>
                        <a14:backgroundMark x1="98356" y1="19487" x2="98356" y2="19487"/>
                        <a14:backgroundMark x1="99269" y1="30769" x2="99269" y2="30769"/>
                        <a14:backgroundMark x1="3470" y1="26410" x2="3470" y2="26410"/>
                        <a14:backgroundMark x1="3014" y1="67692" x2="3014" y2="67692"/>
                        <a14:backgroundMark x1="2740" y1="64359" x2="2740" y2="64359"/>
                        <a14:backgroundMark x1="9315" y1="71282" x2="9315" y2="71282"/>
                        <a14:backgroundMark x1="38174" y1="63333" x2="39087" y2="69231"/>
                        <a14:backgroundMark x1="89406" y1="62051" x2="89315" y2="69231"/>
                        <a14:backgroundMark x1="88950" y1="58974" x2="89132" y2="60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621680"/>
            <a:ext cx="7762240" cy="37972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" b="89895" l="9934" r="89934">
                        <a14:foregroundMark x1="72053" y1="17684" x2="72053" y2="17684"/>
                        <a14:foregroundMark x1="47417" y1="211" x2="47417" y2="211"/>
                        <a14:foregroundMark x1="63841" y1="21263" x2="63841" y2="21263"/>
                        <a14:foregroundMark x1="72318" y1="26737" x2="72318" y2="26737"/>
                        <a14:foregroundMark x1="58543" y1="29263" x2="58543" y2="29263"/>
                        <a14:foregroundMark x1="49536" y1="31789" x2="49536" y2="31789"/>
                        <a14:foregroundMark x1="60397" y1="43579" x2="60397" y2="43579"/>
                        <a14:foregroundMark x1="60530" y1="41895" x2="60530" y2="41895"/>
                        <a14:foregroundMark x1="84371" y1="40000" x2="84371" y2="40000"/>
                        <a14:foregroundMark x1="83311" y1="40000" x2="83311" y2="40000"/>
                        <a14:foregroundMark x1="85298" y1="39579" x2="85298" y2="39579"/>
                        <a14:foregroundMark x1="74040" y1="30316" x2="79338" y2="29895"/>
                        <a14:foregroundMark x1="88874" y1="50947" x2="88874" y2="50947"/>
                        <a14:foregroundMark x1="89536" y1="51368" x2="89536" y2="51368"/>
                        <a14:foregroundMark x1="62252" y1="75579" x2="73113" y2="75789"/>
                        <a14:foregroundMark x1="21325" y1="40632" x2="9934" y2="41474"/>
                        <a14:backgroundMark x1="22914" y1="43368" x2="27152" y2="44632"/>
                        <a14:backgroundMark x1="17748" y1="42316" x2="23974" y2="43789"/>
                        <a14:backgroundMark x1="16026" y1="42737" x2="21457" y2="43368"/>
                        <a14:backgroundMark x1="64106" y1="74526" x2="74040" y2="74526"/>
                        <a14:backgroundMark x1="63311" y1="77684" x2="64901" y2="77684"/>
                        <a14:backgroundMark x1="72185" y1="42947" x2="78278" y2="42947"/>
                        <a14:backgroundMark x1="76556" y1="53895" x2="79338" y2="53053"/>
                        <a14:backgroundMark x1="71126" y1="46737" x2="77086" y2="45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037" y="5279817"/>
            <a:ext cx="3691991" cy="2322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-635"/>
            <a:ext cx="7762240" cy="1083056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6283" y="1567216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The Moments</a:t>
            </a:r>
            <a:endParaRPr lang="en-US" altLang="zh-CN" sz="4800" b="1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19131" y="4820450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&amp;2024.10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94933" y="2731210"/>
            <a:ext cx="6128648" cy="1964774"/>
            <a:chOff x="1014" y="4230"/>
            <a:chExt cx="9651" cy="3094"/>
          </a:xfrm>
        </p:grpSpPr>
        <p:sp>
          <p:nvSpPr>
            <p:cNvPr id="13" name="矩形 12"/>
            <p:cNvSpPr/>
            <p:nvPr/>
          </p:nvSpPr>
          <p:spPr>
            <a:xfrm>
              <a:off x="1014" y="423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5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旅行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703" y="5890"/>
              <a:ext cx="7963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特辑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</p:grpSp>
      <p:pic>
        <p:nvPicPr>
          <p:cNvPr id="22" name="Picture 4" descr="黑白风景插画（by：wildwither）|插画|风景_新浪新闻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93" r="68633"/>
          <a:stretch>
            <a:fillRect/>
          </a:stretch>
        </p:blipFill>
        <p:spPr bwMode="auto">
          <a:xfrm>
            <a:off x="-1569179" y="6065555"/>
            <a:ext cx="5172188" cy="56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黑白风景插画（by：wildwither）|插画|风景_新浪新闻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7" r="33171"/>
          <a:stretch>
            <a:fillRect/>
          </a:stretch>
        </p:blipFill>
        <p:spPr bwMode="auto">
          <a:xfrm>
            <a:off x="3603009" y="5461453"/>
            <a:ext cx="4627226" cy="59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-635"/>
            <a:ext cx="7762240" cy="1083056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76283" y="1821851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The Moment</a:t>
            </a:r>
            <a:endParaRPr lang="en-US" altLang="zh-CN" sz="4800" b="1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  <p:pic>
        <p:nvPicPr>
          <p:cNvPr id="17" name="图片 16" descr="37afce27-8a45-44ca-bb10-2b41ee8b5f6a"/>
          <p:cNvPicPr>
            <a:picLocks noChangeAspect="1"/>
          </p:cNvPicPr>
          <p:nvPr/>
        </p:nvPicPr>
        <p:blipFill>
          <a:blip r:embed="rId2">
            <a:clrChange>
              <a:clrFrom>
                <a:srgbClr val="E9F9F9">
                  <a:alpha val="100000"/>
                </a:srgbClr>
              </a:clrFrom>
              <a:clrTo>
                <a:srgbClr val="E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0" y="3686991"/>
            <a:ext cx="7759700" cy="714278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838264" y="2680970"/>
            <a:ext cx="6286003" cy="2015738"/>
            <a:chOff x="1500" y="4540"/>
            <a:chExt cx="9166" cy="2785"/>
          </a:xfrm>
        </p:grpSpPr>
        <p:sp>
          <p:nvSpPr>
            <p:cNvPr id="5" name="矩形 4"/>
            <p:cNvSpPr/>
            <p:nvPr/>
          </p:nvSpPr>
          <p:spPr>
            <a:xfrm>
              <a:off x="1500" y="4540"/>
              <a:ext cx="7477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岁暖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430" y="5563"/>
              <a:ext cx="8236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长</a:t>
              </a:r>
              <a:r>
                <a:rPr lang="zh-CN" altLang="en-US" sz="9600" dirty="0" smtClean="0">
                  <a:solidFill>
                    <a:schemeClr val="bg2">
                      <a:lumMod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Segoe Print" panose="02000600000000000000" charset="0"/>
                </a:rPr>
                <a:t>冬</a:t>
              </a:r>
              <a:endParaRPr lang="zh-CN" altLang="en-US" sz="6600" dirty="0">
                <a:solidFill>
                  <a:schemeClr val="bg2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Segoe Print" panose="02000600000000000000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19131" y="4820450"/>
            <a:ext cx="4910031" cy="4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bg2">
                    <a:lumMod val="50000"/>
                  </a:schemeClr>
                </a:solidFill>
                <a:latin typeface="Colonna MT" panose="04020805060202030203" charset="0"/>
                <a:ea typeface="华文隶书" panose="02010800040101010101" charset="-122"/>
                <a:cs typeface="Colonna MT" panose="04020805060202030203" charset="0"/>
              </a:rPr>
              <a:t>2024.11-2024.12</a:t>
            </a:r>
            <a:endParaRPr lang="en-US" altLang="zh-CN" sz="4000" b="1" dirty="0">
              <a:solidFill>
                <a:schemeClr val="bg2">
                  <a:lumMod val="50000"/>
                </a:schemeClr>
              </a:solidFill>
              <a:latin typeface="Colonna MT" panose="04020805060202030203" charset="0"/>
              <a:ea typeface="华文隶书" panose="02010800040101010101" charset="-122"/>
              <a:cs typeface="Colonna MT" panose="04020805060202030203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íSḷïḋé"/>
          <p:cNvSpPr/>
          <p:nvPr/>
        </p:nvSpPr>
        <p:spPr>
          <a:xfrm>
            <a:off x="0" y="658"/>
            <a:ext cx="7739713" cy="10691320"/>
          </a:xfrm>
          <a:prstGeom prst="rect">
            <a:avLst/>
          </a:prstGeom>
          <a:solidFill>
            <a:srgbClr val="F1E9D4"/>
          </a:solidFill>
          <a:ln w="12700" cap="flat" cmpd="sng" algn="ctr">
            <a:noFill/>
            <a:prstDash val="solid"/>
            <a:miter lim="800000"/>
          </a:ln>
          <a:effectLst>
            <a:outerShdw blurRad="711200" dist="165100" dir="3720000" algn="ctr" rotWithShape="0">
              <a:srgbClr val="4472C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01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0080" y="2812493"/>
            <a:ext cx="4910031" cy="366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spcAft>
                <a:spcPts val="1800"/>
              </a:spcAft>
            </a:pP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聚力奋进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攀峰砺新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云河共渡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星海同音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四时祯祥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初心自光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山高海阔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  <a:p>
            <a:pPr indent="0" algn="ctr" fontAlgn="auto">
              <a:spcAft>
                <a:spcPts val="1800"/>
              </a:spcAft>
            </a:pPr>
            <a:r>
              <a:rPr lang="zh-CN" altLang="en-US" sz="4400" b="1">
                <a:solidFill>
                  <a:schemeClr val="bg2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Colonna MT" panose="04020805060202030203" charset="0"/>
              </a:rPr>
              <a:t>长歌未央</a:t>
            </a:r>
            <a:endParaRPr lang="zh-CN" altLang="en-US" sz="4400" b="1">
              <a:solidFill>
                <a:schemeClr val="bg2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Colonna MT" panose="04020805060202030203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0750" y="361856"/>
            <a:ext cx="1295255" cy="10666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DOC_GUID" val="{179d7c22-c8a4-433a-aca6-4417bddd8c0c}"/>
  <p:tag name="KSO_WPP_MARK_KEY" val="82c98942-ca0c-403c-a8df-7f0286126bd3"/>
  <p:tag name="COMMONDATA" val="eyJoZGlkIjoiYWNjNjYyMjFhNTExZmZhOTg2YjhiNDdkMTA5MTdhMz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WPS 演示</Application>
  <PresentationFormat>自定义</PresentationFormat>
  <Paragraphs>77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</vt:lpstr>
      <vt:lpstr>Colonna MT</vt:lpstr>
      <vt:lpstr>华文隶书</vt:lpstr>
      <vt:lpstr>华文新魏</vt:lpstr>
      <vt:lpstr>Segoe Print</vt:lpstr>
      <vt:lpstr>华文中宋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李欣怡</dc:creator>
  <cp:lastModifiedBy>admin</cp:lastModifiedBy>
  <cp:revision>157</cp:revision>
  <dcterms:created xsi:type="dcterms:W3CDTF">2019-04-04T07:33:00Z</dcterms:created>
  <dcterms:modified xsi:type="dcterms:W3CDTF">2025-02-12T15:48:21Z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61BBB07E808940929C5B75E4B6C5FB2E_12</vt:lpwstr>
  </property>
</Properties>
</file>