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97" r:id="rId3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w" initials="L" lastIdx="1" clrIdx="0"/>
  <p:cmAuthor id="2" name="luo yuki" initials="ly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0F0F0"/>
    <a:srgbClr val="DCDCDC"/>
    <a:srgbClr val="FFD563"/>
    <a:srgbClr val="C3FAFF"/>
    <a:srgbClr val="DAFDFF"/>
    <a:srgbClr val="FFD15B"/>
    <a:srgbClr val="C8C8C8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5807"/>
  </p:normalViewPr>
  <p:slideViewPr>
    <p:cSldViewPr snapToGrid="0" showGuides="1">
      <p:cViewPr varScale="1">
        <p:scale>
          <a:sx n="92" d="100"/>
          <a:sy n="92" d="100"/>
        </p:scale>
        <p:origin x="60" y="312"/>
      </p:cViewPr>
      <p:guideLst>
        <p:guide orient="horz" pos="2159"/>
        <p:guide pos="381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2024/12/9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2024/12/9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íSḷïḋé"/>
          <p:cNvSpPr/>
          <p:nvPr/>
        </p:nvSpPr>
        <p:spPr>
          <a:xfrm>
            <a:off x="660402" y="6344711"/>
            <a:ext cx="10800000" cy="238649"/>
          </a:xfrm>
          <a:prstGeom prst="rect">
            <a:avLst/>
          </a:prstGeom>
          <a:solidFill>
            <a:srgbClr val="FFD563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711200" dist="165100" dir="3720000" algn="ctr" rotWithShape="0">
              <a:srgbClr val="4472C4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6" name="矩形 1"/>
          <p:cNvSpPr/>
          <p:nvPr/>
        </p:nvSpPr>
        <p:spPr>
          <a:xfrm>
            <a:off x="0" y="2125947"/>
            <a:ext cx="12192000" cy="2516241"/>
          </a:xfrm>
          <a:prstGeom prst="rect">
            <a:avLst/>
          </a:prstGeom>
          <a:noFill/>
          <a:ln w="12700"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宋体" panose="02010600030101010101" pitchFamily="2" charset="-122"/>
              </a:rPr>
              <a:t>标题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9847" y="274640"/>
            <a:ext cx="2302576" cy="1896239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778000" y="4577715"/>
            <a:ext cx="8639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/>
              <a:t>汇报人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452487" y="461915"/>
            <a:ext cx="443059" cy="443059"/>
          </a:xfrm>
          <a:prstGeom prst="ellipse">
            <a:avLst/>
          </a:prstGeom>
          <a:solidFill>
            <a:srgbClr val="FFD5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íṡḻiḑé"/>
          <p:cNvSpPr txBox="1"/>
          <p:nvPr/>
        </p:nvSpPr>
        <p:spPr>
          <a:xfrm>
            <a:off x="660402" y="0"/>
            <a:ext cx="10858500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</a:rPr>
              <a:t>标题</a:t>
            </a:r>
          </a:p>
        </p:txBody>
      </p:sp>
      <p:sp>
        <p:nvSpPr>
          <p:cNvPr id="16" name="íSḷïḋé"/>
          <p:cNvSpPr/>
          <p:nvPr/>
        </p:nvSpPr>
        <p:spPr>
          <a:xfrm>
            <a:off x="660402" y="6344711"/>
            <a:ext cx="10800000" cy="238649"/>
          </a:xfrm>
          <a:prstGeom prst="rect">
            <a:avLst/>
          </a:prstGeom>
          <a:solidFill>
            <a:srgbClr val="FFD563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711200" dist="165100" dir="3720000" algn="ctr" rotWithShape="0">
              <a:srgbClr val="4472C4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/>
          <a:srcRect t="62882"/>
          <a:stretch>
            <a:fillRect/>
          </a:stretch>
        </p:blipFill>
        <p:spPr>
          <a:xfrm>
            <a:off x="9063277" y="148324"/>
            <a:ext cx="2752725" cy="841449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93601" y="1274658"/>
            <a:ext cx="111349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dirty="0"/>
              <a:t>正文</a:t>
            </a:r>
            <a:endParaRPr lang="en-US" altLang="zh-CN" dirty="0"/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179d7c22-c8a4-433a-aca6-4417bddd8c0c}"/>
  <p:tag name="KSO_WPP_MARK_KEY" val="82c98942-ca0c-403c-a8df-7f0286126bd3"/>
  <p:tag name="COMMONDATA" val="eyJoZGlkIjoiMTQ2MjI1ZDQ2YjEwMzJiMjI2YzY5YTcwZjE0YzBjOT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</Words>
  <Application>Microsoft Office PowerPoint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5" baseType="lpstr">
      <vt:lpstr>微软雅黑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李欣怡</dc:creator>
  <cp:lastModifiedBy>Rao Jiao</cp:lastModifiedBy>
  <cp:revision>130</cp:revision>
  <dcterms:created xsi:type="dcterms:W3CDTF">2019-04-04T07:33:00Z</dcterms:created>
  <dcterms:modified xsi:type="dcterms:W3CDTF">2024-12-08T17:26:14Z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D01183432A5F47F29069A726ADD766FD_13</vt:lpwstr>
  </property>
</Properties>
</file>